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36431"/>
            <a:ext cx="11330431" cy="6463149"/>
            <a:chOff x="0" y="0"/>
            <a:chExt cx="15107241" cy="8617531"/>
          </a:xfrm>
        </p:grpSpPr>
        <p:sp>
          <p:nvSpPr>
            <p:cNvPr name="TextBox 4" id="4"/>
            <p:cNvSpPr txBox="true"/>
            <p:nvPr/>
          </p:nvSpPr>
          <p:spPr>
            <a:xfrm rot="0">
              <a:off x="0" y="-9525"/>
              <a:ext cx="4915988"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5107241" cy="5310496"/>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WHY SMART PEOPLE?</a:t>
              </a:r>
            </a:p>
          </p:txBody>
        </p:sp>
        <p:sp>
          <p:nvSpPr>
            <p:cNvPr name="TextBox 6" id="6"/>
            <p:cNvSpPr txBox="true"/>
            <p:nvPr/>
          </p:nvSpPr>
          <p:spPr>
            <a:xfrm rot="0">
              <a:off x="0" y="7996612"/>
              <a:ext cx="15107241" cy="62261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Kenapa SMART people dibutuhkan?</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119630"/>
            <a:ext cx="8356924" cy="5380991"/>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SMART people (yang dalam konteks ini SMART merupakan akronim dari Specific, Measurable, Achievable, Relevant, dan Time-bound) dibutuhkan karena mereka memiliki kualitas dan kemampuan tertentu yang sangat berharga dalam berbagai bidang dan situasi. Berikut adalah beberapa alasan mengapa SMART people sangat diperlukan: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95041" y="1519555"/>
            <a:ext cx="15897918" cy="6581141"/>
          </a:xfrm>
          <a:prstGeom prst="rect">
            <a:avLst/>
          </a:prstGeom>
        </p:spPr>
        <p:txBody>
          <a:bodyPr anchor="t" rtlCol="false" tIns="0" lIns="0" bIns="0" rIns="0">
            <a:spAutoFit/>
          </a:bodyPr>
          <a:lstStyle/>
          <a:p>
            <a:pPr>
              <a:lnSpc>
                <a:spcPts val="4759"/>
              </a:lnSpc>
            </a:pPr>
            <a:r>
              <a:rPr lang="en-US" sz="3399">
                <a:solidFill>
                  <a:srgbClr val="FFFFFF"/>
                </a:solidFill>
                <a:latin typeface="Nunito"/>
              </a:rPr>
              <a:t>1. Fokus dan Spesifik: SMART people cenderung memiliki fokus yang jelas pada tujuan tertentu. Mereka tahu apa yang ingin mereka capai dan memiliki rencana yang spesifik untuk mencapainya. Hal ini membantu mereka menghindari dispersi dan bekerja dengan efisien menuju pencapaian tujuan mereka.</a:t>
            </a:r>
          </a:p>
          <a:p>
            <a:pPr>
              <a:lnSpc>
                <a:spcPts val="4759"/>
              </a:lnSpc>
            </a:pPr>
          </a:p>
          <a:p>
            <a:pPr>
              <a:lnSpc>
                <a:spcPts val="4759"/>
              </a:lnSpc>
            </a:pPr>
            <a:r>
              <a:rPr lang="en-US" sz="3399">
                <a:solidFill>
                  <a:srgbClr val="FFFFFF"/>
                </a:solidFill>
                <a:latin typeface="Nunito"/>
              </a:rPr>
              <a:t>2. Pengukuran dan Evaluasi: SMART people mampu mengukur kemajuan dan hasil dari upaya mereka secara objektif. Mereka mengidentifikasi indikator kinerja yang relevan dan mengukur sejauh mana tujuan tersebut telah tercapai. Ini memungkinkan mereka untuk menilai kinerja mereka dan melakukan perbaikan jika diperlukan.</a:t>
            </a:r>
          </a:p>
          <a:p>
            <a:pP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057400"/>
            <a:ext cx="13298943" cy="61722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Realistis dan Dapat Dicapai: SMART people tidak hanya menetapkan tujuan yang ambisius tetapi juga realistis. Mereka memahami batasan dan sumber daya yang ada, sehingga dapat merumuskan tujuan yang dapat dicapai dengan sumber daya yang tersedia.</a:t>
            </a:r>
          </a:p>
          <a:p>
            <a:pPr algn="ctr">
              <a:lnSpc>
                <a:spcPts val="4079"/>
              </a:lnSpc>
            </a:pPr>
          </a:p>
          <a:p>
            <a:pPr algn="ctr">
              <a:lnSpc>
                <a:spcPts val="4079"/>
              </a:lnSpc>
            </a:pPr>
            <a:r>
              <a:rPr lang="en-US" sz="3399">
                <a:solidFill>
                  <a:srgbClr val="FFFFFF"/>
                </a:solidFill>
                <a:latin typeface="Nunito"/>
              </a:rPr>
              <a:t>4. Relevan dan Berarti: SMART people menyadari pentingnya memilih tujuan yang relevan dan berarti bagi diri mereka sendiri atau organisasi. Mereka menempatkan usaha mereka dalam konteks yang lebih luas dan menghubungkan tujuan mereka dengan nilai-nilai dan visi yang lebih tinggi.</a:t>
            </a:r>
          </a:p>
          <a:p>
            <a:pPr algn="ctr">
              <a:lnSpc>
                <a:spcPts val="4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314575"/>
            <a:ext cx="11646135" cy="56578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5. Waktu yang Terukur: SMART people menetapkan batas waktu untuk mencapai tujuan mereka. Penetapan waktu yang jelas membantu mereka tetap berfokus dan menghindari penundaan yang tidak perlu.</a:t>
            </a:r>
          </a:p>
          <a:p>
            <a:pPr algn="ctr">
              <a:lnSpc>
                <a:spcPts val="4079"/>
              </a:lnSpc>
            </a:pPr>
          </a:p>
          <a:p>
            <a:pPr algn="ctr">
              <a:lnSpc>
                <a:spcPts val="4079"/>
              </a:lnSpc>
            </a:pPr>
            <a:r>
              <a:rPr lang="en-US" sz="3399">
                <a:solidFill>
                  <a:srgbClr val="FFFFFF"/>
                </a:solidFill>
                <a:latin typeface="Nunito"/>
              </a:rPr>
              <a:t>6. Efisiensi dan Efektivitas: Kombinasi dari fokus, pengukuran, realisme, dan waktu yang terukur membuat SMART people bekerja dengan cara yang lebih efisien dan efektif. Mereka dapat mengelola waktu dan sumber daya dengan baik untuk mencapai hasil yang diinginkan.</a:t>
            </a: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314575"/>
            <a:ext cx="13298943" cy="56578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7. Mengatasi Tantangan: SMART people cenderung lebih siap menghadapi tantangan dan rintangan. Kualitas SMART mereka membantu mereka merumuskan strategi dan rencana cadangan yang tepat untuk mengatasi hambatan yang mungkin muncul.</a:t>
            </a:r>
          </a:p>
          <a:p>
            <a:pPr algn="ctr">
              <a:lnSpc>
                <a:spcPts val="4079"/>
              </a:lnSpc>
            </a:pPr>
          </a:p>
          <a:p>
            <a:pPr algn="ctr">
              <a:lnSpc>
                <a:spcPts val="4079"/>
              </a:lnSpc>
            </a:pPr>
            <a:r>
              <a:rPr lang="en-US" sz="3399">
                <a:solidFill>
                  <a:srgbClr val="FFFFFF"/>
                </a:solidFill>
                <a:latin typeface="Nunito"/>
              </a:rPr>
              <a:t>8. Inspirasi dan Pengaruh: SMART people seringkali menjadi sumber inspirasi bagi orang lain. Cara mereka menetapkan dan mencapai tujuan dengan metode yang cerdas dan terukur dapat mempengaruhi orang lain untuk mengadopsi pendekatan yang serupa.</a:t>
            </a:r>
          </a:p>
          <a:p>
            <a:pPr algn="ctr">
              <a:lnSpc>
                <a:spcPts val="40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086100"/>
            <a:ext cx="11646135" cy="4114800"/>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Dalam berbagai lingkungan, baik di tempat kerja, dalam kelompok, atau dalam kepemimpinan, kehadiran SMART people sangat diperlukan untuk membawa dampak positif dan mengarahkan langkah menuju pencapaian yang lebih sukses.</a:t>
            </a: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